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33738-AA7F-B34D-B699-5145981DBED7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CD554-6335-7D46-9AB7-AA55C14CB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3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CD554-6335-7D46-9AB7-AA55C14CB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2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6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7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0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1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9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1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1EA95-33DD-FD4F-B49E-9DEF679D01A8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5FB2F-0385-3C4B-8C92-F698749B5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ketc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2" y="608857"/>
            <a:ext cx="7571232" cy="51099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6224" y="5699062"/>
            <a:ext cx="6717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hydrodynamic, biomass and sedimentation components are fully coupled in an efficient </a:t>
            </a:r>
            <a:r>
              <a:rPr lang="en-US" dirty="0" err="1" smtClean="0"/>
              <a:t>subgrid</a:t>
            </a:r>
            <a:r>
              <a:rPr lang="en-US" dirty="0" smtClean="0"/>
              <a:t> model  framework in a parallelized computational environment.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0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ockonbridgeMarshLo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8" y="370992"/>
            <a:ext cx="8470322" cy="524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2552" y="5654558"/>
            <a:ext cx="7712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study was conducted at </a:t>
            </a:r>
            <a:r>
              <a:rPr lang="en-US" dirty="0" err="1" smtClean="0"/>
              <a:t>Brockonbridge</a:t>
            </a:r>
            <a:r>
              <a:rPr lang="en-US" dirty="0" smtClean="0"/>
              <a:t> Marsh  which is located about 38 km upstream from the mouth of Delaware Bay and covers an area of roughly 10 km</a:t>
            </a:r>
            <a:r>
              <a:rPr lang="en-US" baseline="30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7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ography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9" y="162152"/>
            <a:ext cx="8447239" cy="53808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1256" y="5400652"/>
            <a:ext cx="70370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The topography of </a:t>
            </a:r>
            <a:r>
              <a:rPr lang="en-US" sz="1600" dirty="0" err="1" smtClean="0"/>
              <a:t>Brockonbridge</a:t>
            </a:r>
            <a:r>
              <a:rPr lang="en-US" sz="1600" dirty="0" smtClean="0"/>
              <a:t> Marsh (a). Observation sites are marked with red dots. Sites A–F are located in the main channel, and Site G is in a tertiary channel. Detailed topography in the rectangle in a is shown in b, and detailed topography in the rectangle in b is shown in c. The grid lines in c indicate a coarse grid resolution of 8 m used for modeling.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32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rsh_valida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22" y="283705"/>
            <a:ext cx="6733506" cy="5682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7442" y="5521397"/>
            <a:ext cx="6308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Comparisons of simulated and measured water level time-series. The black solid lines represent the measurements, blue dot dashed lines represent Model A results, and red dot dashed lines represent Model B results, and dark green dot dashed lines represent Model C results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118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179</Words>
  <Application>Microsoft Macintosh PowerPoint</Application>
  <PresentationFormat>On-screen Show (4:3)</PresentationFormat>
  <Paragraphs>5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2</cp:revision>
  <cp:lastPrinted>2020-03-04T16:27:02Z</cp:lastPrinted>
  <dcterms:created xsi:type="dcterms:W3CDTF">2020-03-04T16:11:43Z</dcterms:created>
  <dcterms:modified xsi:type="dcterms:W3CDTF">2020-03-04T16:33:31Z</dcterms:modified>
</cp:coreProperties>
</file>